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648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7A34AE-5C61-7990-1CD5-408BA7160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D32A785-89E2-7E1C-4F27-621A8A0ED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182844D-0E0F-62ED-648F-472A489F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3AEC94-F9D2-21D4-E42F-A51D69CD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31B9AE1-88B8-A89F-9D65-37A1FB8E1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84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5ED65C-759D-0DC4-C07F-1E1148540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9A3ABE7-D9C6-BB7B-1959-9B3384BC1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7A3720A-E564-29F8-C554-8A41DF0A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B493D81-99EC-75F6-8708-325C1671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446502-5558-9175-40C8-540C3886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8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719D327-CC18-AFF5-5700-67BBAF3DF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A99C3B1-4091-F701-6B99-D295F2DAA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9DE453-55E5-4C96-D9FF-341186F4A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654350-986C-E520-7650-6562A1BA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E116AF-9797-726E-ADFB-8E178060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20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384E18-BB3C-E26F-7F93-C56305AB5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7C87E6-84D7-3697-6854-0BD6DF833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407ED98-1CF7-E2CF-B465-F8BFE456D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965277-69E8-064C-1B02-8BDB88BB8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1E4369-4F64-29DD-9210-D8AA7792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87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2F2EAD-F2C7-907D-6541-0C25A0F35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BB5C3C5-C3B6-196F-152B-96DC0892A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7A0A13-903E-B105-AE4B-592CB995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94CF9F-6FDA-2A41-EB90-AA4277A4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258492-97C4-AF8D-1AA1-83F3A172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08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8378-8CE7-0868-035C-F1372DECD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D8FE21-850F-0E33-5D61-45906F12C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703E432-59C0-CAFD-1460-4D1D15EC6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B1A96D7-DEFA-8DB8-AFD5-5D5E0976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2204F0-8B19-9CFA-E203-D4C2B8E7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84909-5A9D-6EC0-0F79-27A59856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16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D5CC02-EB4C-B391-993B-10111346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5C8A7D6-C373-AC5F-827D-91C497DD8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BA7FDE0-A40F-2C15-57D1-3F2BDFBB4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D5E0-5F8E-0A43-C0CA-3DB921473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75D523F-829A-7F75-ED25-41A57B858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6AFF446-BE9C-AB85-A5AF-86DD915AE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9519C5F-2AF2-210A-333F-BD7AE86B5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EAEC46C-7095-4A9C-F8E7-CB63F1262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774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57E664-143B-E952-F175-8F8D68260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CF46DA6-BB97-EB20-BBEE-21AC8AA0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7704D96-0232-008C-65F4-4582CC251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BB5BA18-2C1C-DA66-CD31-FF719335D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274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EE21B12-F083-A4E2-C2CC-50C83F87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FB8976B-379E-4D33-9397-15A647B8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1424183-E93A-EE48-A962-46E22DA66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58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11D60D-4AAE-B36D-0F21-9C31EA285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AACE09-BFA0-873F-5D80-F164AA37D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84F2D41-8816-1D72-606A-937FA0D52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716C5EA-84CC-7D73-C403-EE5A76AF9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64CBD3-A500-8644-464E-30F3A811A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FA61A2E-799E-1215-ED2E-D4C79B4A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63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ADA9C3-5865-FE03-EA9E-50BEE8B46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1514995-D549-DD09-2570-B1B6D7504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8061CA6-D8EC-26DD-7DD0-D622A6738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31C18A-8EE7-0470-143E-384CA0028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74C4B32-725D-DA9B-E192-40B65F7A5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5B8E556-23E3-0448-6F35-B293C024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67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8B3D1-ECD5-4068-96D5-6A3D23A0E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A09F8E8-EA27-606E-BFD4-094F56E1C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C07326-5824-F190-9D56-5F0FBAC65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A0A5B-F888-4EBE-8521-A08518D9DE0B}" type="datetimeFigureOut">
              <a:rPr lang="zh-TW" altLang="en-US" smtClean="0"/>
              <a:t>2024/10/22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8383B7-5410-05DC-6FA9-34F21C84D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5E7416F-F060-5CF2-D166-D2F647689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94EFE-DC78-4693-9538-097D0CEB04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31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4854A140-27BE-E478-CEEB-4D44100B075C}"/>
              </a:ext>
            </a:extLst>
          </p:cNvPr>
          <p:cNvSpPr txBox="1"/>
          <p:nvPr/>
        </p:nvSpPr>
        <p:spPr>
          <a:xfrm>
            <a:off x="3960607" y="3167390"/>
            <a:ext cx="4270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綱要成果模組展示內容</a:t>
            </a:r>
          </a:p>
        </p:txBody>
      </p:sp>
    </p:spTree>
    <p:extLst>
      <p:ext uri="{BB962C8B-B14F-4D97-AF65-F5344CB8AC3E}">
        <p14:creationId xmlns:p14="http://schemas.microsoft.com/office/powerpoint/2010/main" val="331193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74B67-AB26-809A-A9D0-457DD2A07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744E2229-480F-418D-8CC9-A296D89D96CC}"/>
              </a:ext>
            </a:extLst>
          </p:cNvPr>
          <p:cNvSpPr txBox="1"/>
          <p:nvPr/>
        </p:nvSpPr>
        <p:spPr>
          <a:xfrm>
            <a:off x="522993" y="726339"/>
            <a:ext cx="5573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分項一子項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xx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作物需水量資料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FDAA720-66D8-588D-2170-D416118BA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05014"/>
            <a:ext cx="12192000" cy="1710015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D4625853-3BAC-1D80-9CBE-1332812CF42C}"/>
              </a:ext>
            </a:extLst>
          </p:cNvPr>
          <p:cNvSpPr txBox="1"/>
          <p:nvPr/>
        </p:nvSpPr>
        <p:spPr>
          <a:xfrm>
            <a:off x="827792" y="1667633"/>
            <a:ext cx="6707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展示方式：表格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展示內容：某一期作之需水量試驗成果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843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D4E82-512D-74A7-3D8B-899749277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5A55FA1-3E76-F617-5D1E-AC8B242CF9BB}"/>
              </a:ext>
            </a:extLst>
          </p:cNvPr>
          <p:cNvSpPr txBox="1"/>
          <p:nvPr/>
        </p:nvSpPr>
        <p:spPr>
          <a:xfrm>
            <a:off x="522993" y="726339"/>
            <a:ext cx="5573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分項一子項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xx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果樹需水量資料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25B9F8B-855A-A738-887A-2A5D6A455776}"/>
              </a:ext>
            </a:extLst>
          </p:cNvPr>
          <p:cNvSpPr txBox="1"/>
          <p:nvPr/>
        </p:nvSpPr>
        <p:spPr>
          <a:xfrm>
            <a:off x="827792" y="1667633"/>
            <a:ext cx="67070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展示方式：表格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展示內容：某一期作之需水量試驗成果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尚未取得資料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110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6D4B-19B1-31FC-B27F-34232920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2D3E5C04-2E41-392F-25D0-93764BFC86EF}"/>
              </a:ext>
            </a:extLst>
          </p:cNvPr>
          <p:cNvSpPr txBox="1"/>
          <p:nvPr/>
        </p:nvSpPr>
        <p:spPr>
          <a:xfrm>
            <a:off x="522993" y="726339"/>
            <a:ext cx="6903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：歷史氣象乾旱統計網格資料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DC2BC6E2-9342-AD6B-2ABE-EF1819384EEE}"/>
              </a:ext>
            </a:extLst>
          </p:cNvPr>
          <p:cNvSpPr txBox="1"/>
          <p:nvPr/>
        </p:nvSpPr>
        <p:spPr>
          <a:xfrm>
            <a:off x="827792" y="1667633"/>
            <a:ext cx="4801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展示方式：圖片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展示內容：任意一張大雨日數、小雨日數、高溫日數統計成果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 descr="一張含有 文字, 圖表, 地圖 的圖片&#10;&#10;自動產生的描述">
            <a:extLst>
              <a:ext uri="{FF2B5EF4-FFF2-40B4-BE49-F238E27FC236}">
                <a16:creationId xmlns:a16="http://schemas.microsoft.com/office/drawing/2014/main" id="{813A36CF-F090-1951-20B3-B5964B3F1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79539"/>
            <a:ext cx="5208668" cy="520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1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EF7E0-9B5C-98AA-1501-B93C570F3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17461982-2C47-398F-63D3-060B2382BC88}"/>
              </a:ext>
            </a:extLst>
          </p:cNvPr>
          <p:cNvSpPr txBox="1"/>
          <p:nvPr/>
        </p:nvSpPr>
        <p:spPr>
          <a:xfrm>
            <a:off x="522993" y="726339"/>
            <a:ext cx="10147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：氣象署氣候模式事後預報資料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(1991-2020)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8C8A4B7-393D-10AA-E82B-7DFECF2B57FD}"/>
              </a:ext>
            </a:extLst>
          </p:cNvPr>
          <p:cNvSpPr txBox="1"/>
          <p:nvPr/>
        </p:nvSpPr>
        <p:spPr>
          <a:xfrm>
            <a:off x="827792" y="1667633"/>
            <a:ext cx="4801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尚未取得資料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39861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AB145-5041-17D6-9D40-1F22E4679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241DAC10-55A9-9935-4138-C06F93E1AC79}"/>
              </a:ext>
            </a:extLst>
          </p:cNvPr>
          <p:cNvSpPr txBox="1"/>
          <p:nvPr/>
        </p:nvSpPr>
        <p:spPr>
          <a:xfrm>
            <a:off x="522993" y="726339"/>
            <a:ext cx="10147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：臺灣測站氣象乾旱指標監測產品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BE97AA5-E74E-2D18-8657-7597A03D4277}"/>
              </a:ext>
            </a:extLst>
          </p:cNvPr>
          <p:cNvSpPr txBox="1"/>
          <p:nvPr/>
        </p:nvSpPr>
        <p:spPr>
          <a:xfrm>
            <a:off x="827792" y="1667633"/>
            <a:ext cx="4801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尚未取得資料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67418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40481-E1EF-C3EE-F1EC-A6911708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1EFEED0C-2252-6DEE-EC6C-786D3582DB62}"/>
              </a:ext>
            </a:extLst>
          </p:cNvPr>
          <p:cNvSpPr txBox="1"/>
          <p:nvPr/>
        </p:nvSpPr>
        <p:spPr>
          <a:xfrm>
            <a:off x="522993" y="726339"/>
            <a:ext cx="10147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：臺灣高解析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公里格點之氣象乾旱指標監測產品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4D52260-A730-5432-BFFC-B06C82B966A7}"/>
              </a:ext>
            </a:extLst>
          </p:cNvPr>
          <p:cNvSpPr txBox="1"/>
          <p:nvPr/>
        </p:nvSpPr>
        <p:spPr>
          <a:xfrm>
            <a:off x="827792" y="1667633"/>
            <a:ext cx="4801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尚未取得資料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9433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313DA-BD50-DC8E-0D68-85D5421EE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A522B674-020C-056A-EA7E-EF5ED1918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144" y="1485792"/>
            <a:ext cx="6944694" cy="4172532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CBE7A1DF-E57D-59A4-353C-D2022C9BDAE2}"/>
              </a:ext>
            </a:extLst>
          </p:cNvPr>
          <p:cNvSpPr txBox="1"/>
          <p:nvPr/>
        </p:nvSpPr>
        <p:spPr>
          <a:xfrm>
            <a:off x="522993" y="726339"/>
            <a:ext cx="10147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：多模式鄉鎮雨量綜合預報指引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70DD8C6-9171-5712-33E9-5DA416DA6EAB}"/>
              </a:ext>
            </a:extLst>
          </p:cNvPr>
          <p:cNvSpPr txBox="1"/>
          <p:nvPr/>
        </p:nvSpPr>
        <p:spPr>
          <a:xfrm>
            <a:off x="980192" y="1820033"/>
            <a:ext cx="4801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展示方式：表格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展示內容：如右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24DFF263-989B-1772-2145-A6C2632A1F09}"/>
              </a:ext>
            </a:extLst>
          </p:cNvPr>
          <p:cNvSpPr txBox="1"/>
          <p:nvPr/>
        </p:nvSpPr>
        <p:spPr>
          <a:xfrm>
            <a:off x="6096000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偏低機率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23A8E712-F339-D8E7-D6C3-5543B8F1587F}"/>
              </a:ext>
            </a:extLst>
          </p:cNvPr>
          <p:cNvSpPr txBox="1"/>
          <p:nvPr/>
        </p:nvSpPr>
        <p:spPr>
          <a:xfrm>
            <a:off x="4958147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鄉鎮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938B9EBE-513C-5313-9B53-0692FA0689D7}"/>
              </a:ext>
            </a:extLst>
          </p:cNvPr>
          <p:cNvSpPr txBox="1"/>
          <p:nvPr/>
        </p:nvSpPr>
        <p:spPr>
          <a:xfrm>
            <a:off x="8378491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偏高機率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E6ED3B89-C9CB-BAF8-E26F-8A6EE912469B}"/>
              </a:ext>
            </a:extLst>
          </p:cNvPr>
          <p:cNvSpPr txBox="1"/>
          <p:nvPr/>
        </p:nvSpPr>
        <p:spPr>
          <a:xfrm>
            <a:off x="7233853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正常機率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452BD7B-8F69-CB1F-A63F-F092CB1E35E9}"/>
              </a:ext>
            </a:extLst>
          </p:cNvPr>
          <p:cNvSpPr txBox="1"/>
          <p:nvPr/>
        </p:nvSpPr>
        <p:spPr>
          <a:xfrm>
            <a:off x="9523129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第一門檻值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B8C68582-7FD6-D774-D46B-F99D1660A772}"/>
              </a:ext>
            </a:extLst>
          </p:cNvPr>
          <p:cNvSpPr txBox="1"/>
          <p:nvPr/>
        </p:nvSpPr>
        <p:spPr>
          <a:xfrm>
            <a:off x="10660982" y="1485792"/>
            <a:ext cx="1137853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第二門檻值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8586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4821E-E540-F2E5-0942-3BB21139E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2F7CB40-C60B-E639-D93F-87B216283050}"/>
              </a:ext>
            </a:extLst>
          </p:cNvPr>
          <p:cNvSpPr txBox="1"/>
          <p:nvPr/>
        </p:nvSpPr>
        <p:spPr>
          <a:xfrm>
            <a:off x="522993" y="726339"/>
            <a:ext cx="10147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分項二子項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：石門、曾文水庫集水區歷史流量預報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D1C3E37-DFFC-F0BA-E10F-B5F4EFD1DE67}"/>
              </a:ext>
            </a:extLst>
          </p:cNvPr>
          <p:cNvSpPr txBox="1"/>
          <p:nvPr/>
        </p:nvSpPr>
        <p:spPr>
          <a:xfrm>
            <a:off x="827792" y="1667633"/>
            <a:ext cx="4801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展示方式：表格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展示內容：如右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6E66B71-975F-361A-C77A-F9424F048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8930" y="1530662"/>
            <a:ext cx="5606185" cy="489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974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245</Words>
  <Application>Microsoft Office PowerPoint</Application>
  <PresentationFormat>寬螢幕</PresentationFormat>
  <Paragraphs>35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微軟正黑體</vt:lpstr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戴源里</dc:creator>
  <cp:lastModifiedBy>戴源里</cp:lastModifiedBy>
  <cp:revision>8</cp:revision>
  <dcterms:created xsi:type="dcterms:W3CDTF">2024-10-22T06:20:09Z</dcterms:created>
  <dcterms:modified xsi:type="dcterms:W3CDTF">2024-10-22T07:07:14Z</dcterms:modified>
</cp:coreProperties>
</file>